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LOUVAI-O!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LOUVAI-O!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Louvai-O! Louvai-O, </a:t>
            </a:r>
          </a:p>
          <a:p>
            <a:r>
              <a:rPr lang="pt-BR" dirty="0"/>
              <a:t>todas as crianças; </a:t>
            </a:r>
          </a:p>
          <a:p>
            <a:r>
              <a:rPr lang="pt-BR" dirty="0"/>
              <a:t>Deus é amor! Deus é amor!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LOUVAI-O!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Louvai-O! Louvai-O, </a:t>
            </a:r>
          </a:p>
          <a:p>
            <a:r>
              <a:rPr lang="pt-BR" dirty="0"/>
              <a:t>todas as crianças; </a:t>
            </a:r>
          </a:p>
          <a:p>
            <a:r>
              <a:rPr lang="pt-BR" dirty="0"/>
              <a:t>Deus é amor! Deus é amor!</a:t>
            </a:r>
          </a:p>
        </p:txBody>
      </p:sp>
    </p:spTree>
    <p:extLst>
      <p:ext uri="{BB962C8B-B14F-4D97-AF65-F5344CB8AC3E}">
        <p14:creationId xmlns:p14="http://schemas.microsoft.com/office/powerpoint/2010/main" val="1242217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LOUVAI-O!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C8E31A-2E1F-461D-A818-FCD82BF2CE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Servi-O! Servi-O, </a:t>
            </a:r>
          </a:p>
          <a:p>
            <a:r>
              <a:rPr lang="pt-BR" dirty="0"/>
              <a:t>todas as crianças; </a:t>
            </a:r>
          </a:p>
          <a:p>
            <a:r>
              <a:rPr lang="pt-BR" dirty="0"/>
              <a:t>Deus é amor! Deus é amor! </a:t>
            </a:r>
          </a:p>
        </p:txBody>
      </p:sp>
    </p:spTree>
    <p:extLst>
      <p:ext uri="{BB962C8B-B14F-4D97-AF65-F5344CB8AC3E}">
        <p14:creationId xmlns:p14="http://schemas.microsoft.com/office/powerpoint/2010/main" val="1892118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LOUVAI-O!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01F32FB-5E68-4DCF-AAF6-2A6830A833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Servi-O! Servi-O, </a:t>
            </a:r>
          </a:p>
          <a:p>
            <a:r>
              <a:rPr lang="pt-BR" dirty="0"/>
              <a:t>todas as crianças; </a:t>
            </a:r>
          </a:p>
          <a:p>
            <a:r>
              <a:rPr lang="pt-BR" dirty="0"/>
              <a:t>Deus é amor! Deus é amor! </a:t>
            </a:r>
          </a:p>
        </p:txBody>
      </p:sp>
    </p:spTree>
    <p:extLst>
      <p:ext uri="{BB962C8B-B14F-4D97-AF65-F5344CB8AC3E}">
        <p14:creationId xmlns:p14="http://schemas.microsoft.com/office/powerpoint/2010/main" val="396093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LOUVAI-O!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Amai-O! Amai-O, </a:t>
            </a:r>
          </a:p>
          <a:p>
            <a:r>
              <a:rPr lang="pt-BR" dirty="0"/>
              <a:t>todas as crianças; </a:t>
            </a:r>
          </a:p>
          <a:p>
            <a:r>
              <a:rPr lang="pt-BR" dirty="0"/>
              <a:t>Deus é amor! Deus é amor! </a:t>
            </a:r>
          </a:p>
        </p:txBody>
      </p:sp>
    </p:spTree>
    <p:extLst>
      <p:ext uri="{BB962C8B-B14F-4D97-AF65-F5344CB8AC3E}">
        <p14:creationId xmlns:p14="http://schemas.microsoft.com/office/powerpoint/2010/main" val="1087339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LOUVAI-O!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Amai-O! Amai-O, </a:t>
            </a:r>
          </a:p>
          <a:p>
            <a:r>
              <a:rPr lang="pt-BR" dirty="0"/>
              <a:t>todas as crianças; </a:t>
            </a:r>
          </a:p>
          <a:p>
            <a:r>
              <a:rPr lang="pt-BR" dirty="0"/>
              <a:t>Deus é amor! Deus é amor!</a:t>
            </a:r>
          </a:p>
        </p:txBody>
      </p:sp>
    </p:spTree>
    <p:extLst>
      <p:ext uri="{BB962C8B-B14F-4D97-AF65-F5344CB8AC3E}">
        <p14:creationId xmlns:p14="http://schemas.microsoft.com/office/powerpoint/2010/main" val="1403536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117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LOUVAI-O!</vt:lpstr>
      <vt:lpstr>LOUVAI-O!</vt:lpstr>
      <vt:lpstr>LOUVAI-O!</vt:lpstr>
      <vt:lpstr>LOUVAI-O!</vt:lpstr>
      <vt:lpstr>LOUVAI-O!</vt:lpstr>
      <vt:lpstr>LOUVAI-O!</vt:lpstr>
      <vt:lpstr>LOUVAI-O!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2019-06-12T23:25:35Z</dcterms:modified>
</cp:coreProperties>
</file>

<file path=docProps/thumbnail.jpeg>
</file>